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87" r:id="rId4"/>
    <p:sldId id="316" r:id="rId5"/>
    <p:sldId id="279" r:id="rId6"/>
    <p:sldId id="317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24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Inflasjon: Virkninger </a:t>
            </a:r>
            <a:b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og årsaker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er inflasjon?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Hvorfor inflasjon er et problem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Undergraver fordelene med en pengeøkonomi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Kan svekke landets konkurranseevne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Har en tendens til å virke selvforsterkende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Kan ha uheldige fordelingsvirkninger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8171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Årsaker til inflasjon I: Pengemengdens rolle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7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Årsaker til inflasjon II: Etterspørselsinflasjon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24.1 </a:t>
            </a:r>
            <a:r>
              <a:rPr lang="nb-NO" dirty="0"/>
              <a:t>Eksempel på etterspørselsinflasjon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5354"/>
            <a:ext cx="6048672" cy="54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Årsaker til inflasjon III: Kostnadsinflasjon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24.2 </a:t>
            </a:r>
            <a:r>
              <a:rPr lang="nb-NO" dirty="0"/>
              <a:t>Virkninger av økte råvarekostnader, økte avgifter eller et lønnssjokk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854476"/>
            <a:ext cx="6336702" cy="54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47</Words>
  <Application>Microsoft Office PowerPoint</Application>
  <PresentationFormat>Skjermfremvisning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Kapittel 24 Inflasjon: Virkninger  og årsaker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72</cp:revision>
  <dcterms:created xsi:type="dcterms:W3CDTF">2017-01-21T06:57:52Z</dcterms:created>
  <dcterms:modified xsi:type="dcterms:W3CDTF">2017-02-01T08:39:12Z</dcterms:modified>
</cp:coreProperties>
</file>